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27.0.0.1:5500/spring23-team-2/deliverables/deliverables%202/map.html" TargetMode="External"/><Relationship Id="rId3" Type="http://schemas.openxmlformats.org/officeDocument/2006/relationships/hyperlink" Target="http://127.0.0.1:5500/spring23-team-2/data/shooting_heatmap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Title, Sponsor, Team Members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motivation: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goal of the project?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background needed to understand the project?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246211e9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246211e9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5db294c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5db294c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Optional - *Slide 5* for the City Council Projects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 Slide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you’ve seen Team 1, 2, 3…here’s what’s next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246211e9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246211e9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246211e9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246211e9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19c02b7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19c02b7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19c02b7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19c02b7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19c02b76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19c02b7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19c02b7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19c02b7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19c02b7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19c02b7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19c02b76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19c02b76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additional challenges you have encountered?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limitations have you encountered? What assumptions have you had to make?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the (early) results, what are the expected next steps?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you planning to do to complete your project?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5db294c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5db294c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have you done so far?  (meetings, data analysis)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did you divide up the work among the team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data have you used?  If you collected data, how did you do that?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5db294c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5db294c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(early) results or observations do you have?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(early) visualizations can you show?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challenges did you encounter working with data?</a:t>
            </a:r>
            <a:endParaRPr sz="10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e01de09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e01de09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1c2c2fccb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1c2c2fccb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http://127.0.0.1:5500/spring23-team-2/deliverables/deliverables%202/map.html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http://127.0.0.1:5500/spring23-team-2/data/shooting_heatmap.html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9040229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9040229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1b48a1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1b48a1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246211e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246211e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c2c2fcc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c2c2fcc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35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03752" y="733800"/>
            <a:ext cx="68268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Gun Violence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790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ponsor: Councilor Worrell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Team-2 Members: Jialin Yu(Team Representative), Yujie Yan, Jiahang Li, Youheng Yang	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85225" y="2741175"/>
            <a:ext cx="8044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Motivation: Comprehend the issue of gun violence within the community, with a primary focus on District 4 and subsequently, the entire city, and its effects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Goal: Identify the contributing factors to violence in District 4, in comparison to other regions.  ideally aid in the formulation of policies that can be useful in enhancing the District's condition.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575" y="1933975"/>
            <a:ext cx="3588525" cy="28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405250" y="1402050"/>
            <a:ext cx="4426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Drivers: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Resident Diversity</a:t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Gender Diversity</a:t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Higher number of firearms transactions.</a:t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 Part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1030775" y="1492825"/>
            <a:ext cx="71889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School Disciplines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School Attendance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School Enrollment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School Performance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Limitation: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Only 300 - 400 school data in MA.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Only about 30 schools in Boston.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Only 2 - 4 schools in D4.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358450" y="341800"/>
            <a:ext cx="839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School Disciplines in D4 compared to Boston</a:t>
            </a:r>
            <a:endParaRPr sz="2400"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" y="1361876"/>
            <a:ext cx="3986050" cy="3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050" y="1757738"/>
            <a:ext cx="4059575" cy="23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5" y="1828063"/>
            <a:ext cx="4137575" cy="24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000" y="1828050"/>
            <a:ext cx="4137575" cy="242663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953025" y="609225"/>
            <a:ext cx="569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In-School and Out-School Suspension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 rate in Boston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25" y="1603550"/>
            <a:ext cx="2920529" cy="30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8" y="1491247"/>
            <a:ext cx="421981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319400" y="242300"/>
            <a:ext cx="854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Higher attendance rate and less absence: Negative contribution to less gun violence</a:t>
            </a:r>
            <a:endParaRPr sz="150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575" y="810200"/>
            <a:ext cx="2970550" cy="17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175" y="831388"/>
            <a:ext cx="2970550" cy="166917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319400" y="2578250"/>
            <a:ext cx="829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Less Chronically absent: </a:t>
            </a:r>
            <a:r>
              <a:rPr lang="en" sz="1600">
                <a:solidFill>
                  <a:schemeClr val="dk1"/>
                </a:solidFill>
              </a:rPr>
              <a:t>No obvious positive contribution to less gun violence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575" y="3099800"/>
            <a:ext cx="3084349" cy="17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3175" y="3121800"/>
            <a:ext cx="3084350" cy="173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396525" y="275350"/>
            <a:ext cx="633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Less absence: Ambiguous contribution to less gun violence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25" y="952450"/>
            <a:ext cx="2989212" cy="17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737" y="952450"/>
            <a:ext cx="2989212" cy="17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type="title"/>
          </p:nvPr>
        </p:nvSpPr>
        <p:spPr>
          <a:xfrm>
            <a:off x="396525" y="283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Less enrollment: more gun violence</a:t>
            </a:r>
            <a:endParaRPr sz="152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88" y="3266575"/>
            <a:ext cx="7990824" cy="15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50" y="1430648"/>
            <a:ext cx="3350425" cy="35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100" y="1430649"/>
            <a:ext cx="4500604" cy="35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269525" y="168450"/>
            <a:ext cx="736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Student Enrollment Number in Boston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178975"/>
            <a:ext cx="4535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48"/>
              <a:t>Higher </a:t>
            </a:r>
            <a:r>
              <a:rPr lang="en" sz="1348"/>
              <a:t>Graduation rate: more gun violence</a:t>
            </a:r>
            <a:endParaRPr sz="1348"/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347100" y="2493600"/>
            <a:ext cx="48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48"/>
              <a:t>Less Dropped Out rate: more gun violence</a:t>
            </a:r>
            <a:endParaRPr sz="1348"/>
          </a:p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4847100" y="192775"/>
            <a:ext cx="47052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320"/>
              <a:t>SAT Performance: ambiguous contribution</a:t>
            </a:r>
            <a:endParaRPr sz="1320"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25" y="599575"/>
            <a:ext cx="3560175" cy="18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5" y="2855025"/>
            <a:ext cx="3721575" cy="2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6900" y="613375"/>
            <a:ext cx="3642300" cy="202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270025" y="526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challenges</a:t>
            </a:r>
            <a:endParaRPr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Interactions of multiple drivers.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Limited data type / available dataset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Incorrect geographical location data in the crime data reported by the police will lead to assumption of those violence happened in the rest of the city instead of D4.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Zip Code of D4 so that we can distinguish between districts for dataset without location coordinate.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332950"/>
            <a:ext cx="8520600" cy="48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Work Division:</a:t>
            </a:r>
            <a:endParaRPr b="1"/>
          </a:p>
          <a:p>
            <a:pPr indent="-30956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Jialin Yu: Shape Part, compared the population distribution in different districts.</a:t>
            </a:r>
            <a:endParaRPr sz="1500"/>
          </a:p>
          <a:p>
            <a:pPr indent="-30956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Yujie Yan: </a:t>
            </a:r>
            <a:r>
              <a:rPr lang="en" sz="1500"/>
              <a:t>Shooting Part, extracting victim and crime commitors’ information.</a:t>
            </a:r>
            <a:endParaRPr sz="1500"/>
          </a:p>
          <a:p>
            <a:pPr indent="-30956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Jiahang Li: </a:t>
            </a:r>
            <a:r>
              <a:rPr lang="en" sz="1500"/>
              <a:t>Violent &amp; Crime Part, </a:t>
            </a:r>
            <a:r>
              <a:rPr lang="en" sz="1500"/>
              <a:t>established what violence looks like in D4 and the whole city, extension data for school.</a:t>
            </a:r>
            <a:endParaRPr sz="1500"/>
          </a:p>
          <a:p>
            <a:pPr indent="-30956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Youheng Yang: </a:t>
            </a:r>
            <a:r>
              <a:rPr lang="en" sz="1500"/>
              <a:t>School</a:t>
            </a:r>
            <a:r>
              <a:rPr lang="en" sz="1500"/>
              <a:t> Part, analyzed the attendance and dropout rate in school from different district part. </a:t>
            </a:r>
            <a:endParaRPr sz="150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</a:t>
            </a:r>
            <a:r>
              <a:rPr b="1" lang="en"/>
              <a:t>ata we use: </a:t>
            </a:r>
            <a:endParaRPr b="1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Data with Given sources</a:t>
            </a:r>
            <a:endParaRPr b="1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Crime incident report from 2015-2022</a:t>
            </a:r>
            <a:endParaRPr sz="1475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Shots fired</a:t>
            </a:r>
            <a:endParaRPr sz="1475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Shapefile of Boston districts</a:t>
            </a:r>
            <a:endParaRPr sz="1475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Violence </a:t>
            </a:r>
            <a:endParaRPr sz="1475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Firearms Dealer transactions</a:t>
            </a:r>
            <a:endParaRPr sz="1475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Student Discipline Data Report</a:t>
            </a:r>
            <a:endParaRPr sz="1475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Boston massachusetts police district data</a:t>
            </a:r>
            <a:endParaRPr sz="1475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MBTA stops</a:t>
            </a:r>
            <a:endParaRPr sz="1475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School attendance</a:t>
            </a:r>
            <a:endParaRPr sz="1475"/>
          </a:p>
          <a:p>
            <a:pPr indent="-30824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475"/>
              <a:t>Score Record</a:t>
            </a:r>
            <a:endParaRPr sz="1475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Data we found</a:t>
            </a:r>
            <a:endParaRPr b="1"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Police Station location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School distribution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7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322175"/>
            <a:ext cx="8520600" cy="4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that are correlated with shooting violence: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Resident diversity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firearms transaction amount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MBTA stops number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 about data: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500"/>
              <a:t>Dataset without location information.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500"/>
              <a:t>Dataset from different t</a:t>
            </a:r>
            <a:r>
              <a:rPr lang="en" sz="1500"/>
              <a:t>ime periods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500"/>
              <a:t>Lack of description for attribute acronyms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34100" y="204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Shootings in D4 compares to other district in Boston is much higher</a:t>
            </a:r>
            <a:endParaRPr sz="2000"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25" y="722587"/>
            <a:ext cx="2356126" cy="20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453" y="780577"/>
            <a:ext cx="2139721" cy="20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2500" y="2802263"/>
            <a:ext cx="1725125" cy="23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00" y="2852638"/>
            <a:ext cx="3439801" cy="22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2925" y="2835975"/>
            <a:ext cx="2213678" cy="2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226580" y="716512"/>
            <a:ext cx="30885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081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77"/>
              <a:t>Focus on North-West</a:t>
            </a:r>
            <a:endParaRPr sz="2277"/>
          </a:p>
          <a:p>
            <a:pPr indent="-3081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77"/>
              <a:t>Happen mostly on Main Street</a:t>
            </a:r>
            <a:endParaRPr sz="2277"/>
          </a:p>
          <a:p>
            <a:pPr indent="-3116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377"/>
              <a:t>Blue Hill Avenue,</a:t>
            </a:r>
            <a:r>
              <a:rPr b="1" lang="en" sz="2377"/>
              <a:t>Washington Street</a:t>
            </a:r>
            <a:r>
              <a:rPr lang="en" sz="2377"/>
              <a:t>, Columbia Road, Norfolk Street</a:t>
            </a:r>
            <a:endParaRPr sz="247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025" y="2159700"/>
            <a:ext cx="2351657" cy="24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975" y="138825"/>
            <a:ext cx="2670374" cy="212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0150" y="2262550"/>
            <a:ext cx="2057667" cy="22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9975" y="2357626"/>
            <a:ext cx="2670374" cy="24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99305" y="4595132"/>
            <a:ext cx="16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2418231" y="4595132"/>
            <a:ext cx="16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2015 - 2023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2725" y="2262552"/>
            <a:ext cx="2180750" cy="220714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26575" y="169700"/>
            <a:ext cx="63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Crime distribution concentrate in Main Street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District with more MBTA stops tend to has less shootings</a:t>
            </a:r>
            <a:endParaRPr sz="222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701" y="1320375"/>
            <a:ext cx="4072225" cy="30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Street level shooting rate in D4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61175" y="1097150"/>
            <a:ext cx="85206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The yellow scatter points are shooting on washington street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The red scatter points are shooting on blue hill ave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The magenta scatter points are shooting on columbia rd.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The white scatter points are shooting on talbot ave.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The black scatter points are shooting on harvard st)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64450"/>
            <a:ext cx="5321575" cy="19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800" y="1097150"/>
            <a:ext cx="3164975" cy="26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shooting crime in D4 and rest cities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3996175"/>
            <a:ext cx="8520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The aggravated assault is a major cause in shooting crime. And t</a:t>
            </a:r>
            <a:r>
              <a:rPr lang="en" sz="1300"/>
              <a:t>he type of shooting crime are similar. But D4 has more Robbery happened involving shooting. This indicates that poverty problem might be more severe in D4. </a:t>
            </a:r>
            <a:endParaRPr sz="130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00" y="1017725"/>
            <a:ext cx="7921048" cy="291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607375" y="863550"/>
            <a:ext cx="37770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 has relative less racial diversity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75" y="2084300"/>
            <a:ext cx="3296375" cy="27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143" y="2243526"/>
            <a:ext cx="2560733" cy="20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440700" y="771950"/>
            <a:ext cx="41847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Victims are mostly Male and with race of Black/African American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709100" y="4664100"/>
            <a:ext cx="138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1.1						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3980175" y="4279950"/>
            <a:ext cx="49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2.1					Plot 2.2</a:t>
            </a:r>
            <a:endParaRPr/>
          </a:p>
        </p:txBody>
      </p:sp>
      <p:grpSp>
        <p:nvGrpSpPr>
          <p:cNvPr id="121" name="Google Shape;121;p21"/>
          <p:cNvGrpSpPr/>
          <p:nvPr/>
        </p:nvGrpSpPr>
        <p:grpSpPr>
          <a:xfrm>
            <a:off x="3980175" y="2243535"/>
            <a:ext cx="2410025" cy="1916577"/>
            <a:chOff x="3980175" y="1834060"/>
            <a:chExt cx="2410025" cy="1916577"/>
          </a:xfrm>
        </p:grpSpPr>
        <p:pic>
          <p:nvPicPr>
            <p:cNvPr id="122" name="Google Shape;12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80175" y="1834060"/>
              <a:ext cx="2410025" cy="1916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21"/>
            <p:cNvSpPr/>
            <p:nvPr/>
          </p:nvSpPr>
          <p:spPr>
            <a:xfrm>
              <a:off x="3980175" y="3635375"/>
              <a:ext cx="333600" cy="7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